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Comic Sans MS" panose="030F0902030302020204" pitchFamily="66" charset="0"/>
      <p:regular r:id="rId69"/>
      <p:bold r:id="rId70"/>
      <p:italic r:id="rId71"/>
      <p:boldItalic r:id="rId72"/>
    </p:embeddedFont>
    <p:embeddedFont>
      <p:font typeface="Inconsolata" pitchFamily="49" charset="77"/>
      <p:regular r:id="rId73"/>
      <p:bold r:id="rId74"/>
    </p:embeddedFont>
    <p:embeddedFont>
      <p:font typeface="Roboto" panose="02000000000000000000" pitchFamily="2"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78034" autoAdjust="0"/>
  </p:normalViewPr>
  <p:slideViewPr>
    <p:cSldViewPr snapToGrid="0">
      <p:cViewPr varScale="1">
        <p:scale>
          <a:sx n="115" d="100"/>
          <a:sy n="115" d="100"/>
        </p:scale>
        <p:origin x="1008" y="192"/>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endParaRPr sz="1100" b="0" i="0" u="none" strike="noStrike" cap="none" dirty="0">
              <a:solidFill>
                <a:schemeClr val="dk1"/>
              </a:solidFill>
              <a:latin typeface="Calibri"/>
              <a:ea typeface="Calibri"/>
              <a:cs typeface="Calibri"/>
              <a:sym typeface="Calibri"/>
            </a:endParaRP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hyperlink" Target="http://www.fontawesome.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Check your homework due dates in Boot</a:t>
            </a:r>
            <a:r>
              <a:rPr lang="en-US" dirty="0"/>
              <a:t>c</a:t>
            </a:r>
            <a:r>
              <a:rPr lang="en" dirty="0"/>
              <a:t>ampSpot.</a:t>
            </a:r>
            <a:endParaRPr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Generally speaking, expect homework to be semi-challenging. </a:t>
            </a:r>
            <a:endParaRPr/>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Make sure you’re setting aside a solid block of time for each assignment.</a:t>
            </a:r>
            <a:endParaRPr/>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You don’t win points in life for staring at a blank screen.</a:t>
            </a:r>
            <a:endParaRPr/>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Font Size: </a:t>
            </a:r>
            <a:r>
              <a:rPr lang="en" sz="1200" dirty="0"/>
              <a:t>Actual size of lettering. Should be at least 16px on modern pages. </a:t>
            </a:r>
            <a:endParaRPr sz="1200" dirty="0"/>
          </a:p>
          <a:p>
            <a:pPr marL="0" lvl="0" indent="0" algn="l" rtl="0">
              <a:spcBef>
                <a:spcPts val="0"/>
              </a:spcBef>
              <a:spcAft>
                <a:spcPts val="0"/>
              </a:spcAft>
              <a:buNone/>
            </a:pPr>
            <a:r>
              <a:rPr lang="en" sz="1200" u="sng" dirty="0">
                <a:solidFill>
                  <a:schemeClr val="hlink"/>
                </a:solidFill>
                <a:hlinkClick r:id="rId3"/>
              </a:rPr>
              <a:t>smashingmagazine.com</a:t>
            </a:r>
            <a:endParaRPr sz="12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322250"/>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read about Font Awesome icons (</a:t>
            </a:r>
            <a:r>
              <a:rPr lang="en" u="sng" dirty="0">
                <a:solidFill>
                  <a:srgbClr val="0000FF"/>
                </a:solidFill>
                <a:hlinkClick r:id="rId4"/>
              </a:rPr>
              <a:t>www.fontawesome.com</a:t>
            </a:r>
            <a:r>
              <a:rPr lang="en" dirty="0"/>
              <a:t>) and see if you can figure out how to incorporate one onto your page. </a:t>
            </a:r>
            <a:endParaRPr dirty="0"/>
          </a:p>
          <a:p>
            <a:pPr marL="0" lvl="0" indent="0" algn="l" rtl="0">
              <a:lnSpc>
                <a:spcPct val="115000"/>
              </a:lnSpc>
              <a:spcBef>
                <a:spcPts val="0"/>
              </a:spcBef>
              <a:spcAft>
                <a:spcPts val="0"/>
              </a:spcAft>
              <a:buNone/>
            </a:pPr>
            <a:endParaRPr dirty="0"/>
          </a:p>
        </p:txBody>
      </p:sp>
      <p:sp>
        <p:nvSpPr>
          <p:cNvPr id="1308" name="Google Shape;1308;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5" name="Google Shape;132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0" name="Google Shape;134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7" name="Google Shape;1357;p9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358" name="Google Shape;1358;p9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5" name="Picture 4">
            <a:extLst>
              <a:ext uri="{FF2B5EF4-FFF2-40B4-BE49-F238E27FC236}">
                <a16:creationId xmlns:a16="http://schemas.microsoft.com/office/drawing/2014/main" id="{0876313C-3E3D-2D4F-85B8-7E384E20BDA6}"/>
              </a:ext>
            </a:extLst>
          </p:cNvPr>
          <p:cNvPicPr>
            <a:picLocks noChangeAspect="1"/>
          </p:cNvPicPr>
          <p:nvPr/>
        </p:nvPicPr>
        <p:blipFill>
          <a:blip r:embed="rId3"/>
          <a:stretch>
            <a:fillRect/>
          </a:stretch>
        </p:blipFill>
        <p:spPr>
          <a:xfrm>
            <a:off x="1867625" y="773014"/>
            <a:ext cx="5408750" cy="4010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the Bootstrap-powered HTML document I just sent you.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2" name="Google Shape;1422;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23" name="Google Shape;1423;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73" name="Google Shape;1473;p10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1829473" y="1748447"/>
            <a:ext cx="4288353" cy="1646605"/>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Come to office hours! We can review your code with you, offer tips on homework or just give you a pep talk if that’s what you need.</a:t>
            </a:r>
            <a:endParaRPr sz="11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2966</Words>
  <Application>Microsoft Macintosh PowerPoint</Application>
  <PresentationFormat>On-screen Show (16:9)</PresentationFormat>
  <Paragraphs>627</Paragraphs>
  <Slides>60</Slides>
  <Notes>60</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Courier New</vt:lpstr>
      <vt:lpstr>Roboto Thin</vt:lpstr>
      <vt:lpstr>Roboto Light</vt:lpstr>
      <vt:lpstr>Inconsolata</vt:lpstr>
      <vt:lpstr>Comic Sans MS</vt:lpstr>
      <vt:lpstr>Roboto Medium</vt:lpstr>
      <vt:lpstr>Calibri</vt:lpstr>
      <vt:lpstr>Arial</vt:lpstr>
      <vt:lpstr>Roboto</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21</cp:revision>
  <dcterms:modified xsi:type="dcterms:W3CDTF">2019-11-19T06:52:20Z</dcterms:modified>
</cp:coreProperties>
</file>